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7" r:id="rId10"/>
    <p:sldId id="280" r:id="rId11"/>
    <p:sldId id="268" r:id="rId12"/>
    <p:sldId id="269" r:id="rId13"/>
    <p:sldId id="270" r:id="rId14"/>
    <p:sldId id="260" r:id="rId15"/>
    <p:sldId id="261" r:id="rId16"/>
    <p:sldId id="271" r:id="rId17"/>
    <p:sldId id="272" r:id="rId18"/>
    <p:sldId id="275" r:id="rId19"/>
    <p:sldId id="273" r:id="rId20"/>
    <p:sldId id="276" r:id="rId21"/>
    <p:sldId id="274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coxcomb chart. Coxcomb chart was invented by Florence Nightingale.</a:t>
            </a:r>
            <a:br>
              <a:rPr lang="en-US" sz="1600" dirty="0"/>
            </a:br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FC00E-2F06-4491-B723-616B9D24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1690688"/>
            <a:ext cx="5526072" cy="34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540679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Tukey was an American mathematician best known for development of the FFT algorithm, box plot and EDA.</a:t>
            </a:r>
            <a:br>
              <a:rPr lang="en-US" sz="1600" dirty="0"/>
            </a:br>
            <a:r>
              <a:rPr lang="en-US" sz="16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77" y="1808721"/>
            <a:ext cx="2869717" cy="34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b="1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02004" y="553876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600" dirty="0"/>
              <a:t>Ref: https://en.wikipedia.org/wiki/Fortran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EB0F6-17B4-461E-8AF8-432172B4C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9" y="1492918"/>
            <a:ext cx="3397210" cy="404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90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157937"/>
            <a:ext cx="5257800" cy="5058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0" y="6065240"/>
            <a:ext cx="719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RNA-seq heat map example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exploration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6172898" y="1870031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2969702" y="3520201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r="27186" b="52115"/>
          <a:stretch/>
        </p:blipFill>
        <p:spPr>
          <a:xfrm>
            <a:off x="3733101" y="1690688"/>
            <a:ext cx="4160939" cy="3990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4219663" y="1378467"/>
            <a:ext cx="7972338" cy="526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 by </a:t>
            </a:r>
            <a:br>
              <a:rPr lang="en-US" dirty="0"/>
            </a:br>
            <a:r>
              <a:rPr lang="en-US" dirty="0"/>
              <a:t>encoding it as  visual </a:t>
            </a:r>
            <a:br>
              <a:rPr lang="en-US" dirty="0"/>
            </a:br>
            <a:r>
              <a:rPr lang="en-US" dirty="0"/>
              <a:t>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461394" y="6188731"/>
            <a:ext cx="563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 century table</a:t>
            </a:r>
            <a:br>
              <a:rPr lang="en-US" sz="1600" dirty="0"/>
            </a:br>
            <a:r>
              <a:rPr lang="en-US" sz="1600" dirty="0"/>
              <a:t>Ref: https://commons.wikimedia.org/wiki/Medieval_diagram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C6D21-E97E-4A95-8039-9DE3F98E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1413713"/>
            <a:ext cx="3573860" cy="47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838200" y="1825624"/>
            <a:ext cx="5262852" cy="359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687897" y="5419287"/>
            <a:ext cx="540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invented the graph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718570" y="5419672"/>
            <a:ext cx="501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René Descartes was a French philosopher, mathematician, and scientist.</a:t>
            </a:r>
            <a:br>
              <a:rPr lang="en-US" sz="1600" dirty="0"/>
            </a:br>
            <a:r>
              <a:rPr lang="en-US" sz="16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1825625"/>
            <a:ext cx="2829012" cy="3459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690688"/>
            <a:ext cx="3021217" cy="323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327171" y="1690687"/>
            <a:ext cx="5669559" cy="357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1601</Words>
  <Application>Microsoft Office PowerPoint</Application>
  <PresentationFormat>Widescreen</PresentationFormat>
  <Paragraphs>192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54</cp:revision>
  <dcterms:created xsi:type="dcterms:W3CDTF">2018-09-30T04:01:38Z</dcterms:created>
  <dcterms:modified xsi:type="dcterms:W3CDTF">2018-10-03T05:29:45Z</dcterms:modified>
</cp:coreProperties>
</file>